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1" r:id="rId5"/>
    <p:sldId id="277" r:id="rId6"/>
    <p:sldId id="262" r:id="rId7"/>
    <p:sldId id="263" r:id="rId8"/>
    <p:sldId id="265" r:id="rId9"/>
    <p:sldId id="267" r:id="rId10"/>
    <p:sldId id="278" r:id="rId11"/>
    <p:sldId id="266" r:id="rId12"/>
    <p:sldId id="268" r:id="rId13"/>
    <p:sldId id="269" r:id="rId14"/>
    <p:sldId id="279" r:id="rId15"/>
    <p:sldId id="270" r:id="rId16"/>
    <p:sldId id="271" r:id="rId17"/>
    <p:sldId id="272" r:id="rId18"/>
    <p:sldId id="280" r:id="rId19"/>
    <p:sldId id="273" r:id="rId20"/>
    <p:sldId id="275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850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726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878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99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22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4398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76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941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281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109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666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1639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6052" y="1891430"/>
            <a:ext cx="46729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smtClean="0">
                <a:latin typeface="+mj-lt"/>
              </a:rPr>
              <a:t>We! </a:t>
            </a:r>
            <a:r>
              <a:rPr lang="en-US" altLang="ko-KR" sz="4000" b="1" dirty="0" err="1" smtClean="0">
                <a:latin typeface="+mj-lt"/>
              </a:rPr>
              <a:t>Skey</a:t>
            </a:r>
            <a:r>
              <a:rPr lang="en-US" altLang="ko-KR" sz="4000" b="1" dirty="0" smtClean="0">
                <a:latin typeface="+mj-lt"/>
              </a:rPr>
              <a:t> </a:t>
            </a:r>
            <a:r>
              <a:rPr lang="ko-KR" altLang="en-US" sz="4000" b="1" dirty="0" smtClean="0">
                <a:latin typeface="+mj-lt"/>
              </a:rPr>
              <a:t>분석설계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416000" y="3425400"/>
            <a:ext cx="936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769775" y="4258684"/>
            <a:ext cx="4006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+mj-lt"/>
              </a:rPr>
              <a:t>■ 프론트엔드</a:t>
            </a:r>
            <a:r>
              <a:rPr lang="en-US" altLang="ko-KR" sz="2400" dirty="0" smtClean="0">
                <a:latin typeface="+mj-lt"/>
              </a:rPr>
              <a:t>_</a:t>
            </a:r>
            <a:r>
              <a:rPr lang="ko-KR" altLang="en-US" sz="2400" dirty="0" smtClean="0">
                <a:latin typeface="+mj-lt"/>
              </a:rPr>
              <a:t>김윤민</a:t>
            </a:r>
            <a:r>
              <a:rPr lang="en-US" altLang="ko-KR" sz="2400" dirty="0" smtClean="0">
                <a:latin typeface="+mj-lt"/>
              </a:rPr>
              <a:t>_6510</a:t>
            </a:r>
            <a:endParaRPr lang="ko-KR" altLang="en-US" sz="2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80555" y="4807231"/>
            <a:ext cx="2095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+mj-lt"/>
              </a:rPr>
              <a:t>■ </a:t>
            </a:r>
            <a:r>
              <a:rPr lang="en-US" altLang="ko-KR" sz="2400" dirty="0" smtClean="0">
                <a:latin typeface="+mj-lt"/>
              </a:rPr>
              <a:t>2023.08.10</a:t>
            </a:r>
            <a:endParaRPr lang="ko-KR" alt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43979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45373"/>
            <a:ext cx="11952000" cy="580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3858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(2)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픽셀 값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44943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3" name="직사각형 12"/>
          <p:cNvSpPr/>
          <p:nvPr/>
        </p:nvSpPr>
        <p:spPr>
          <a:xfrm>
            <a:off x="2790334" y="1847842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Image_3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6400801" y="1839229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Image_4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751868" y="6185231"/>
            <a:ext cx="4637988" cy="38807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Bar_1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9186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45373"/>
            <a:ext cx="11952000" cy="580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692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(2)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기능 별 설명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44943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20" name="직사각형 19"/>
          <p:cNvSpPr/>
          <p:nvPr/>
        </p:nvSpPr>
        <p:spPr>
          <a:xfrm>
            <a:off x="138854" y="1049034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790334" y="1847842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Image_3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6400801" y="1839229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Image_4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751868" y="6185231"/>
            <a:ext cx="4637988" cy="38807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Bar_1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2786595" y="1848655"/>
            <a:ext cx="3020316" cy="39307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397062" y="1848655"/>
            <a:ext cx="3020316" cy="39307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748128" y="6185231"/>
            <a:ext cx="4641727" cy="38807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324188" y="3645336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7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6973337" y="3636723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8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3352470" y="6142558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9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9592711" y="3108214"/>
            <a:ext cx="2359546" cy="3584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676266" y="3252684"/>
            <a:ext cx="22397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7. Image_3 :</a:t>
            </a:r>
          </a:p>
          <a:p>
            <a:r>
              <a:rPr lang="ko-KR" altLang="en-US" sz="1600" dirty="0" smtClean="0"/>
              <a:t>오늘의 추천 위스키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페이지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위스키 정보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9676266" y="4588513"/>
            <a:ext cx="22397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8. Image_4 :</a:t>
            </a:r>
          </a:p>
          <a:p>
            <a:r>
              <a:rPr lang="ko-KR" altLang="en-US" sz="1600" dirty="0" smtClean="0"/>
              <a:t>오늘의 추천 위스키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/>
              <a:t>(</a:t>
            </a:r>
            <a:r>
              <a:rPr lang="ko-KR" altLang="en-US" sz="1600" dirty="0"/>
              <a:t>페이지</a:t>
            </a:r>
            <a:r>
              <a:rPr lang="en-US" altLang="ko-KR" sz="1600" dirty="0"/>
              <a:t>= </a:t>
            </a:r>
            <a:r>
              <a:rPr lang="ko-KR" altLang="en-US" sz="1600" dirty="0"/>
              <a:t>위스키 정보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9676266" y="5922319"/>
            <a:ext cx="13548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9. Bar_1 :</a:t>
            </a:r>
          </a:p>
          <a:p>
            <a:r>
              <a:rPr lang="ko-KR" altLang="en-US" sz="1600" dirty="0" smtClean="0"/>
              <a:t>슬라이드 바 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184968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(3)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932141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(3)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0" name="직사각형 9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895546" y="1955789"/>
            <a:ext cx="10473180" cy="384687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Image_5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260159" y="606305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Button_4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7929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3858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(3)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픽셀 값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0" name="직사각형 9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895546" y="1955789"/>
            <a:ext cx="10473180" cy="384687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Image_5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260159" y="606305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Button_4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7779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692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(3)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기능 별 설명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0" name="직사각형 9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4" name="직사각형 13"/>
          <p:cNvSpPr/>
          <p:nvPr/>
        </p:nvSpPr>
        <p:spPr>
          <a:xfrm>
            <a:off x="155542" y="1017906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895546" y="1955789"/>
            <a:ext cx="10473180" cy="384687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Image_5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260159" y="606305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Button_4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877670" y="1958418"/>
            <a:ext cx="10491056" cy="385242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260159" y="6063057"/>
            <a:ext cx="1659117" cy="58446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128181" y="372291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10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4834677" y="601948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11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9236552" y="3722917"/>
            <a:ext cx="2694642" cy="2894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351942" y="3855328"/>
            <a:ext cx="244490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10. Image_5 :</a:t>
            </a:r>
          </a:p>
          <a:p>
            <a:r>
              <a:rPr lang="ko-KR" altLang="en-US" sz="1600" dirty="0" smtClean="0"/>
              <a:t>단순 위스키 이미지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페이지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입문자 페이지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9351942" y="5303847"/>
            <a:ext cx="23118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11. Button_4 :</a:t>
            </a:r>
          </a:p>
          <a:p>
            <a:r>
              <a:rPr lang="ko-KR" altLang="en-US" sz="1600" dirty="0" smtClean="0"/>
              <a:t>위스키 보러가기 버튼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페이지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위스키 정보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330418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(4)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5909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(4)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직사각형 11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6" name="직사각형 15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7" name="직사각형 16"/>
          <p:cNvSpPr/>
          <p:nvPr/>
        </p:nvSpPr>
        <p:spPr>
          <a:xfrm>
            <a:off x="4609710" y="2367698"/>
            <a:ext cx="2894026" cy="138416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Textbox_1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3368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Textbox_2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5220094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Textbox_3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800649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0784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3858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(4)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픽셀 값</a:t>
            </a:r>
            <a:endParaRPr lang="ko-KR" altLang="en-US" sz="2400" b="1" dirty="0"/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직사각형 11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6" name="직사각형 15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7" name="직사각형 16"/>
          <p:cNvSpPr/>
          <p:nvPr/>
        </p:nvSpPr>
        <p:spPr>
          <a:xfrm>
            <a:off x="4609710" y="2367698"/>
            <a:ext cx="2894026" cy="138416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Textbox_1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3368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Textbox_2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5220094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Textbox_3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800649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539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692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(4)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기능 별 설명</a:t>
            </a:r>
            <a:endParaRPr lang="ko-KR" altLang="en-US" sz="2400" b="1" dirty="0"/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직사각형 11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6" name="직사각형 15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21" name="직사각형 20"/>
          <p:cNvSpPr/>
          <p:nvPr/>
        </p:nvSpPr>
        <p:spPr>
          <a:xfrm>
            <a:off x="138854" y="1015418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609710" y="2367698"/>
            <a:ext cx="2894026" cy="138416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Textbox_1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3368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Textbox_2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5220094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Textbox_3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800649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Textbox_4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4609710" y="2367698"/>
            <a:ext cx="2894026" cy="13841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2436466" y="4243080"/>
            <a:ext cx="1786742" cy="174294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5213578" y="4243080"/>
            <a:ext cx="1786742" cy="174294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8002760" y="4243080"/>
            <a:ext cx="1786742" cy="174294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4170110" y="2338043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12</a:t>
            </a:r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1978651" y="420459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13</a:t>
            </a:r>
            <a:endParaRPr lang="ko-KR" altLang="en-US" dirty="0"/>
          </a:p>
        </p:txBody>
      </p:sp>
      <p:sp>
        <p:nvSpPr>
          <p:cNvPr id="28" name="직사각형 27"/>
          <p:cNvSpPr/>
          <p:nvPr/>
        </p:nvSpPr>
        <p:spPr>
          <a:xfrm>
            <a:off x="4751798" y="420459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14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7554012" y="420459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15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7943336" y="2338043"/>
            <a:ext cx="3748203" cy="1637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8061891" y="2467652"/>
            <a:ext cx="29996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12. Textbox_1 : </a:t>
            </a:r>
            <a:r>
              <a:rPr lang="ko-KR" altLang="en-US" sz="1600" dirty="0" smtClean="0"/>
              <a:t>단순 감성 문구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 이벤트 없음</a:t>
            </a:r>
            <a:r>
              <a:rPr lang="en-US" altLang="ko-KR" sz="1600" dirty="0" smtClean="0"/>
              <a:t>)</a:t>
            </a:r>
            <a:endParaRPr lang="en-US" altLang="ko-KR" sz="1600" dirty="0" smtClean="0"/>
          </a:p>
        </p:txBody>
      </p:sp>
      <p:sp>
        <p:nvSpPr>
          <p:cNvPr id="32" name="TextBox 31"/>
          <p:cNvSpPr txBox="1"/>
          <p:nvPr/>
        </p:nvSpPr>
        <p:spPr>
          <a:xfrm>
            <a:off x="8061891" y="3202471"/>
            <a:ext cx="36296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13~15. Textbox_2~4 : </a:t>
            </a:r>
            <a:r>
              <a:rPr lang="ko-KR" altLang="en-US" sz="1600" dirty="0" smtClean="0"/>
              <a:t>단순 감성 문구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 이벤트 없음</a:t>
            </a:r>
            <a:r>
              <a:rPr lang="en-US" altLang="ko-KR" sz="1600" dirty="0" smtClean="0"/>
              <a:t>)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1610562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96557" y="220142"/>
            <a:ext cx="1217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목차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89150" y="1655368"/>
            <a:ext cx="2642070" cy="40374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+mj-lt"/>
              </a:rPr>
              <a:t>1. </a:t>
            </a:r>
            <a:r>
              <a:rPr lang="ko-KR" altLang="en-US" sz="2400" dirty="0" smtClean="0">
                <a:latin typeface="+mj-lt"/>
              </a:rPr>
              <a:t>메인 화면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r>
              <a:rPr lang="en-US" altLang="ko-KR" sz="2400" dirty="0" smtClean="0">
                <a:latin typeface="+mj-lt"/>
              </a:rPr>
              <a:t>    1) </a:t>
            </a:r>
            <a:r>
              <a:rPr lang="ko-KR" altLang="en-US" sz="2400" dirty="0" smtClean="0">
                <a:latin typeface="+mj-lt"/>
              </a:rPr>
              <a:t>화면 구상도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r>
              <a:rPr lang="en-US" altLang="ko-KR" sz="2400" dirty="0" smtClean="0">
                <a:latin typeface="+mj-lt"/>
              </a:rPr>
              <a:t>    2) </a:t>
            </a:r>
            <a:r>
              <a:rPr lang="ko-KR" altLang="en-US" sz="2400" dirty="0" smtClean="0">
                <a:latin typeface="+mj-lt"/>
              </a:rPr>
              <a:t>변경사항</a:t>
            </a:r>
            <a:endParaRPr lang="en-US" altLang="ko-KR" sz="2400" dirty="0" smtClean="0">
              <a:latin typeface="+mj-lt"/>
            </a:endParaRPr>
          </a:p>
          <a:p>
            <a:pPr>
              <a:lnSpc>
                <a:spcPct val="120000"/>
              </a:lnSpc>
            </a:pPr>
            <a:endParaRPr lang="en-US" altLang="ko-KR" sz="2400" dirty="0"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+mj-lt"/>
              </a:rPr>
              <a:t>2. </a:t>
            </a:r>
            <a:r>
              <a:rPr lang="ko-KR" altLang="en-US" sz="2400" dirty="0" smtClean="0">
                <a:latin typeface="+mj-lt"/>
              </a:rPr>
              <a:t>서브 화면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r>
              <a:rPr lang="en-US" altLang="ko-KR" sz="2400" dirty="0" smtClean="0">
                <a:latin typeface="+mj-lt"/>
              </a:rPr>
              <a:t>    1) </a:t>
            </a:r>
            <a:r>
              <a:rPr lang="ko-KR" altLang="en-US" sz="2400" dirty="0" smtClean="0">
                <a:latin typeface="+mj-lt"/>
              </a:rPr>
              <a:t>위스키 설명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r>
              <a:rPr lang="en-US" altLang="ko-KR" sz="2400" dirty="0" smtClean="0">
                <a:latin typeface="+mj-lt"/>
              </a:rPr>
              <a:t>    2) </a:t>
            </a:r>
            <a:r>
              <a:rPr lang="ko-KR" altLang="en-US" sz="2400" dirty="0" smtClean="0">
                <a:latin typeface="+mj-lt"/>
              </a:rPr>
              <a:t>위스키 추천</a:t>
            </a:r>
            <a:endParaRPr lang="en-US" altLang="ko-KR" sz="2400" dirty="0" smtClean="0">
              <a:latin typeface="+mj-lt"/>
            </a:endParaRPr>
          </a:p>
          <a:p>
            <a:pPr>
              <a:lnSpc>
                <a:spcPct val="120000"/>
              </a:lnSpc>
            </a:pPr>
            <a:endParaRPr lang="en-US" altLang="ko-KR" sz="2400" dirty="0"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+mj-lt"/>
              </a:rPr>
              <a:t>3. </a:t>
            </a:r>
            <a:r>
              <a:rPr lang="ko-KR" altLang="en-US" sz="2400" dirty="0" smtClean="0">
                <a:latin typeface="+mj-lt"/>
              </a:rPr>
              <a:t>정보 출처</a:t>
            </a:r>
            <a:endParaRPr lang="ko-KR" altLang="en-US" sz="2400" dirty="0">
              <a:latin typeface="+mj-lt"/>
            </a:endParaRPr>
          </a:p>
        </p:txBody>
      </p:sp>
      <p:sp>
        <p:nvSpPr>
          <p:cNvPr id="10" name="직사각형 9"/>
          <p:cNvSpPr/>
          <p:nvPr/>
        </p:nvSpPr>
        <p:spPr>
          <a:xfrm rot="5400000">
            <a:off x="3936000" y="3671860"/>
            <a:ext cx="4320000" cy="44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557" y="1484753"/>
            <a:ext cx="2989293" cy="437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88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6557" y="220142"/>
            <a:ext cx="2666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ko-KR" altLang="en-US" sz="2400" b="1" dirty="0" smtClean="0">
                <a:latin typeface="+mj-lt"/>
              </a:rPr>
              <a:t>정리</a:t>
            </a:r>
            <a:endParaRPr lang="ko-KR" altLang="en-US" sz="24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59" y="835891"/>
            <a:ext cx="3395286" cy="165002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21"/>
          <a:stretch/>
        </p:blipFill>
        <p:spPr>
          <a:xfrm>
            <a:off x="396557" y="2485920"/>
            <a:ext cx="3395287" cy="143254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75"/>
          <a:stretch/>
        </p:blipFill>
        <p:spPr>
          <a:xfrm>
            <a:off x="396557" y="3918469"/>
            <a:ext cx="3395286" cy="144376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3"/>
          <a:stretch/>
        </p:blipFill>
        <p:spPr>
          <a:xfrm>
            <a:off x="396557" y="5344538"/>
            <a:ext cx="3395286" cy="142041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508363" y="1999149"/>
            <a:ext cx="3365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 smtClean="0"/>
              <a:t>메인화면</a:t>
            </a:r>
            <a:r>
              <a:rPr lang="en-US" altLang="ko-KR" sz="2000" b="1" dirty="0"/>
              <a:t> </a:t>
            </a:r>
            <a:r>
              <a:rPr lang="ko-KR" altLang="en-US" sz="2000" b="1" dirty="0" smtClean="0"/>
              <a:t>변수 및 기능 정리</a:t>
            </a:r>
            <a:endParaRPr lang="ko-KR" altLang="en-US" sz="2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054139" y="2863640"/>
            <a:ext cx="47511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버튼 </a:t>
            </a:r>
            <a:r>
              <a:rPr lang="en-US" altLang="ko-KR" sz="1600" dirty="0" smtClean="0"/>
              <a:t>: Button_1 / Button_2 / Button_3 / Button_4</a:t>
            </a:r>
            <a:endParaRPr lang="ko-KR" alt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5054139" y="3316641"/>
            <a:ext cx="62792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배너 이미지 </a:t>
            </a:r>
            <a:r>
              <a:rPr lang="en-US" altLang="ko-KR" sz="1600" dirty="0" smtClean="0"/>
              <a:t>: Image_1 / Image_2 / Image_3 / Image_4 / Image_5</a:t>
            </a:r>
            <a:endParaRPr lang="ko-KR" alt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5054139" y="3769642"/>
            <a:ext cx="26613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이미지 넘어가는 바 </a:t>
            </a:r>
            <a:r>
              <a:rPr lang="en-US" altLang="ko-KR" sz="1600" dirty="0" smtClean="0"/>
              <a:t>: Bar_1</a:t>
            </a:r>
            <a:endParaRPr lang="ko-KR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5054139" y="4227589"/>
            <a:ext cx="57732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텍스트 박스 </a:t>
            </a:r>
            <a:r>
              <a:rPr lang="en-US" altLang="ko-KR" sz="1600" dirty="0" smtClean="0"/>
              <a:t>: Textbox_1 / Textbox_2 / Textbox_3 / Textbox_4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85396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24497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(1)</a:t>
            </a:r>
            <a:endParaRPr lang="ko-KR" altLang="en-US" sz="2400" b="1" dirty="0">
              <a:latin typeface="+mj-lt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46187"/>
            <a:ext cx="11953188" cy="580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131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55614"/>
            <a:ext cx="11953188" cy="58025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 smtClean="0">
                <a:latin typeface="+mj-lt"/>
              </a:rPr>
              <a:t>– </a:t>
            </a:r>
            <a:r>
              <a:rPr lang="ko-KR" altLang="en-US" sz="2400" b="1" dirty="0" smtClean="0">
                <a:latin typeface="+mj-lt"/>
              </a:rPr>
              <a:t>화면 구상도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1405" y="1054370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9" name="직사각형 8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3" name="직사각형 12"/>
          <p:cNvSpPr/>
          <p:nvPr/>
        </p:nvSpPr>
        <p:spPr>
          <a:xfrm>
            <a:off x="388073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Image_1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237405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Image_2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1616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55614"/>
            <a:ext cx="11953188" cy="58025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3625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 smtClean="0">
                <a:latin typeface="+mj-lt"/>
              </a:rPr>
              <a:t>– </a:t>
            </a:r>
            <a:r>
              <a:rPr lang="en-US" altLang="ko-KR" sz="2400" b="1" dirty="0" smtClean="0">
                <a:latin typeface="+mj-lt"/>
              </a:rPr>
              <a:t>PX</a:t>
            </a:r>
            <a:r>
              <a:rPr lang="ko-KR" altLang="en-US" sz="2400" b="1" dirty="0" smtClean="0">
                <a:latin typeface="+mj-lt"/>
              </a:rPr>
              <a:t>값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1405" y="1054370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9" name="직사각형 8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3" name="직사각형 12"/>
          <p:cNvSpPr/>
          <p:nvPr/>
        </p:nvSpPr>
        <p:spPr>
          <a:xfrm>
            <a:off x="388073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Image_1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237405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Image_2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1" name="왼쪽 대괄호 10"/>
          <p:cNvSpPr/>
          <p:nvPr/>
        </p:nvSpPr>
        <p:spPr>
          <a:xfrm flipH="1">
            <a:off x="6262952" y="2184927"/>
            <a:ext cx="296945" cy="4222867"/>
          </a:xfrm>
          <a:prstGeom prst="leftBracket">
            <a:avLst>
              <a:gd name="adj" fmla="val 78319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650181" y="4111694"/>
            <a:ext cx="806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500px</a:t>
            </a:r>
            <a:endParaRPr lang="ko-KR" altLang="en-US" dirty="0"/>
          </a:p>
        </p:txBody>
      </p:sp>
      <p:sp>
        <p:nvSpPr>
          <p:cNvPr id="16" name="왼쪽 대괄호 15"/>
          <p:cNvSpPr/>
          <p:nvPr/>
        </p:nvSpPr>
        <p:spPr>
          <a:xfrm rot="16200000">
            <a:off x="8956212" y="-458127"/>
            <a:ext cx="285290" cy="5077921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614114" y="2381059"/>
            <a:ext cx="806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500px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4996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55614"/>
            <a:ext cx="11953188" cy="58025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692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 smtClean="0">
                <a:latin typeface="+mj-lt"/>
              </a:rPr>
              <a:t>– </a:t>
            </a:r>
            <a:r>
              <a:rPr lang="ko-KR" altLang="en-US" sz="2400" b="1" dirty="0" smtClean="0">
                <a:latin typeface="+mj-lt"/>
              </a:rPr>
              <a:t>기능 별 설명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1405" y="1054370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88073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Image_1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237405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Image_2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141405" y="1056586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9" name="직사각형 8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3" name="직사각형 2"/>
          <p:cNvSpPr/>
          <p:nvPr/>
        </p:nvSpPr>
        <p:spPr>
          <a:xfrm>
            <a:off x="383027" y="1301086"/>
            <a:ext cx="780854" cy="3032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410552" y="1314210"/>
            <a:ext cx="780854" cy="3032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5257019" y="1162596"/>
            <a:ext cx="1662257" cy="57193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1016794" y="1312320"/>
            <a:ext cx="780854" cy="3032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52626" y="1615548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1372187" y="1612680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5225825" y="1737631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10982399" y="1612680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625314" y="3873731"/>
            <a:ext cx="10925666" cy="2545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89640" y="4202530"/>
            <a:ext cx="980236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1. Button_1 : </a:t>
            </a:r>
            <a:r>
              <a:rPr lang="ko-KR" altLang="en-US" dirty="0" smtClean="0"/>
              <a:t>클릭 시 메뉴 노출 </a:t>
            </a:r>
            <a:r>
              <a:rPr lang="en-US" altLang="ko-KR" dirty="0" smtClean="0"/>
              <a:t>(</a:t>
            </a:r>
            <a:r>
              <a:rPr lang="ko-KR" altLang="en-US" dirty="0" smtClean="0"/>
              <a:t>메인 바로가기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위스키 종류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싱글몰트</a:t>
            </a:r>
            <a:r>
              <a:rPr lang="en-US" altLang="ko-KR" dirty="0" smtClean="0"/>
              <a:t>, </a:t>
            </a:r>
            <a:r>
              <a:rPr lang="ko-KR" altLang="en-US" dirty="0" smtClean="0"/>
              <a:t>블랜디드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꼬냑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버번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2. Button_2 : </a:t>
            </a:r>
            <a:r>
              <a:rPr lang="ko-KR" altLang="en-US" dirty="0" smtClean="0"/>
              <a:t>클릭 시 화면 이동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입문자용 정보 보러가기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en-US" altLang="ko-KR" dirty="0" smtClean="0"/>
              <a:t>3. Logo : </a:t>
            </a:r>
            <a:r>
              <a:rPr lang="ko-KR" altLang="en-US" dirty="0" smtClean="0"/>
              <a:t>로고 이미지 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클릭 시 메인화면으로 이동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en-US" altLang="ko-KR" dirty="0" smtClean="0"/>
              <a:t>4. Button_3 : </a:t>
            </a:r>
            <a:r>
              <a:rPr lang="ko-KR" altLang="en-US" dirty="0" smtClean="0"/>
              <a:t>클릭 시 화면 이동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장바구니</a:t>
            </a:r>
            <a:r>
              <a:rPr lang="en-US" altLang="ko-KR" dirty="0" smtClean="0"/>
              <a:t>)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97994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55614"/>
            <a:ext cx="11953188" cy="58025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692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 smtClean="0">
                <a:latin typeface="+mj-lt"/>
              </a:rPr>
              <a:t>– </a:t>
            </a:r>
            <a:r>
              <a:rPr lang="ko-KR" altLang="en-US" sz="2400" b="1" dirty="0" smtClean="0">
                <a:latin typeface="+mj-lt"/>
              </a:rPr>
              <a:t>기능 별 설명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1405" y="1054370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9" name="직사각형 8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141405" y="1046187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88073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Image_1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237405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Image_2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88072" y="1830520"/>
            <a:ext cx="5560243" cy="47776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6237405" y="1828988"/>
            <a:ext cx="5560243" cy="47776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30027" y="5065779"/>
            <a:ext cx="10925666" cy="1326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49410" y="5245107"/>
            <a:ext cx="86212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5. Image_1 : </a:t>
            </a:r>
            <a:r>
              <a:rPr lang="ko-KR" altLang="en-US" dirty="0" smtClean="0"/>
              <a:t>위스키 소개 이미지 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클릭 효과 </a:t>
            </a:r>
            <a:r>
              <a:rPr lang="en-US" altLang="ko-KR" dirty="0" smtClean="0"/>
              <a:t>X or </a:t>
            </a:r>
            <a:r>
              <a:rPr lang="ko-KR" altLang="en-US" dirty="0" smtClean="0"/>
              <a:t>사진에 나오는 위스키 보러가기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en-US" altLang="ko-KR" dirty="0" smtClean="0"/>
              <a:t>6. Image_2 : </a:t>
            </a:r>
            <a:r>
              <a:rPr lang="ko-KR" altLang="en-US" dirty="0" smtClean="0"/>
              <a:t>위스키 소개 이미지 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클릭 효과 </a:t>
            </a:r>
            <a:r>
              <a:rPr lang="en-US" altLang="ko-KR" dirty="0" smtClean="0"/>
              <a:t>X or </a:t>
            </a:r>
            <a:r>
              <a:rPr lang="ko-KR" altLang="en-US" dirty="0" smtClean="0"/>
              <a:t>사진에 나오는 위스키 보러가기</a:t>
            </a:r>
            <a:r>
              <a:rPr lang="en-US" altLang="ko-KR" dirty="0" smtClean="0"/>
              <a:t>)</a:t>
            </a:r>
            <a:endParaRPr lang="en-US" altLang="ko-KR" dirty="0"/>
          </a:p>
        </p:txBody>
      </p:sp>
      <p:sp>
        <p:nvSpPr>
          <p:cNvPr id="20" name="직사각형 19"/>
          <p:cNvSpPr/>
          <p:nvPr/>
        </p:nvSpPr>
        <p:spPr>
          <a:xfrm>
            <a:off x="2196449" y="4013054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8106798" y="4013054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8610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35946"/>
            <a:ext cx="11952000" cy="580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(2)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91610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45373"/>
            <a:ext cx="11952000" cy="580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(2)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44943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3" name="직사각형 12"/>
          <p:cNvSpPr/>
          <p:nvPr/>
        </p:nvSpPr>
        <p:spPr>
          <a:xfrm>
            <a:off x="2790334" y="1847842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Image_3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6400801" y="1839229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Image_4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751868" y="6185231"/>
            <a:ext cx="4637988" cy="38807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Bar_1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3075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526</Words>
  <Application>Microsoft Office PowerPoint</Application>
  <PresentationFormat>와이드스크린</PresentationFormat>
  <Paragraphs>173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62</cp:revision>
  <dcterms:created xsi:type="dcterms:W3CDTF">2023-08-10T08:41:44Z</dcterms:created>
  <dcterms:modified xsi:type="dcterms:W3CDTF">2023-08-14T05:38:50Z</dcterms:modified>
</cp:coreProperties>
</file>

<file path=docProps/thumbnail.jpeg>
</file>